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Zheng’s fans call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Queen Wen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32862" y="1524898"/>
            <a:ext cx="1127896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of her performance with patience and control of energy in matches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which fits the powerful and confident image of a queen.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performance with patience and control of energy in matches has won her the title of ‘Queen Wen’ among fans.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可知，她在比赛中表现出的耐心和对力量的控制，为她赢得了球迷中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文女王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的称号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341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Zheng Qinwen only playing for herself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32862" y="1515098"/>
            <a:ext cx="11278968" cy="165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Zheng Qinwen is not only playing for herself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but also for her country.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32862" y="3212976"/>
            <a:ext cx="1127896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not only playing for myself. I’m playing for my country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可知，她不仅仅是为自己打球，她还为国家效力。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39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Zheng Qinwen play her next matches well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32862" y="1524898"/>
            <a:ext cx="1127896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Zheng Qinwen can play her next matches well by forgetting past achievements and starting over with focus on the present.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302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to forget it and start over again. If I think too much about my past achievements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won’t play my next match well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可知，郑钦文说是时候忘记成绩并重新开始了，如果过多考虑过去的成就，下一场比赛就不会打好。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0294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放式谈论对郑钦文的看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法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learn from Zheng Qinwen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</a:p>
        </p:txBody>
      </p:sp>
      <p:pic>
        <p:nvPicPr>
          <p:cNvPr id="5" name="中考新考法-12.eps" descr="id:21475030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82638" y="922647"/>
            <a:ext cx="8784976" cy="670860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432862" y="2348880"/>
            <a:ext cx="1127896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can learn from Zheng Qinwen that perseverance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humility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and focusing on present challenges are crucial for continuous success.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11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开放性作答，言之有理即可。通读全文可知，从郑钦文的激情和谦逊的态度中，我们可以学会在成功后保持谦卑并集中于当前的挑战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987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08" y="1052735"/>
            <a:ext cx="11511472" cy="1194587"/>
          </a:xfrm>
          <a:prstGeom prst="rect">
            <a:avLst/>
          </a:prstGeom>
        </p:spPr>
      </p:pic>
      <p:sp>
        <p:nvSpPr>
          <p:cNvPr id="7" name="内容占位符 1"/>
          <p:cNvSpPr>
            <a:spLocks noGrp="1"/>
          </p:cNvSpPr>
          <p:nvPr>
            <p:ph idx="1"/>
          </p:nvPr>
        </p:nvSpPr>
        <p:spPr>
          <a:xfrm>
            <a:off x="360854" y="2276872"/>
            <a:ext cx="11485848" cy="162903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文主要介绍了郑钦文在巴黎奥运会上获得网球女子单打金牌的事迹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并讲述了其获奖后的感受。</a:t>
            </a:r>
            <a:endParaRPr lang="zh-CN" altLang="zh-CN" sz="35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语篇导航-DA.eps" descr="id:21474874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94606" y="2439471"/>
            <a:ext cx="2736304" cy="668653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005064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江苏南通新联中学调研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094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66158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tennis singles finished at the Paris Olympics on Aug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3rd, 2024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“Nothing can describe my feeling right now, it’s unreal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I’ve always been hoping to get a medal for China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Finally, I made it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also surprised at this gold medal,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Zheng said after her win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2020 to 2024 Zheng’s world ranking jumped from over 600 to 7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performance with patience and control of energy in matches has won her the title of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Queen Wen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among fans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338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my fans for giving me this title, honestly, because it fits my character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need to show yourself as queen the court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you need this energy, this power to show that you are the best,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Zheng told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4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 for China at the Olympics gave Zheng power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made her way to success after surviving tiring matches that went on for three hours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 can be sure of is that I’m going to fight until the last moment, because I’m not only playing for myself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playing for my country,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Zheng told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407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great success is just the start of a new journey for Zheng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few days after her Olympic victory, she took part in the Cincinnati Open but lost to Russian player Anastasia Pavlyuchenkova in a third-round match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285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proud to win the Olympic gold, but it’s time to forget it and start over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I think too much about my past achievements, I won’t play my next match well,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Zheng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421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which game did Zheng Qinwen win for China at the Paris Olympics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32862" y="2325588"/>
            <a:ext cx="1127896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Zheng Qinwen won the gold medal in tennis singles at the Paris Olympics.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7795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tennis singles finished at the Paris Olympics on Aug. 3rd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2024.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proud to win the Olympic gold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it’s time to forget it and start over again.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钦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巴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奥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获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球单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牌。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59528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665</Words>
  <Application>Microsoft Office PowerPoint</Application>
  <PresentationFormat>自定义</PresentationFormat>
  <Paragraphs>38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